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9" r:id="rId2"/>
    <p:sldId id="264" r:id="rId3"/>
    <p:sldId id="308" r:id="rId4"/>
    <p:sldId id="31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37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dra Fraser" initials="" lastIdx="0" clrIdx="0"/>
  <p:cmAuthor id="1" name="Diana Wall" initials="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32B"/>
    <a:srgbClr val="341903"/>
    <a:srgbClr val="FFE09E"/>
    <a:srgbClr val="FF6B1B"/>
    <a:srgbClr val="FF5E4E"/>
    <a:srgbClr val="FFA73D"/>
    <a:srgbClr val="402B0F"/>
    <a:srgbClr val="FFDF87"/>
    <a:srgbClr val="FFE486"/>
    <a:srgbClr val="36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7" autoAdjust="0"/>
    <p:restoredTop sz="50000" autoAdjust="0"/>
  </p:normalViewPr>
  <p:slideViewPr>
    <p:cSldViewPr snapToGrid="0" snapToObjects="1">
      <p:cViewPr>
        <p:scale>
          <a:sx n="108" d="100"/>
          <a:sy n="108" d="100"/>
        </p:scale>
        <p:origin x="912" y="184"/>
      </p:cViewPr>
      <p:guideLst>
        <p:guide orient="horz" pos="2275"/>
        <p:guide pos="3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14F0-7B27-FC4F-A84C-F9DFFC410662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01120-5EF9-5F48-87EB-5BCA553D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5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6E59-BADC-1B4E-A988-0C018A538D01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D790-03B4-E64F-BE1B-54267A71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6" Type="http://schemas.openxmlformats.org/officeDocument/2006/relationships/image" Target="../media/image12.jp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163" y="914400"/>
            <a:ext cx="8460837" cy="5207824"/>
            <a:chOff x="480847" y="594858"/>
            <a:chExt cx="8460837" cy="52078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0611"/>
            <a:stretch/>
          </p:blipFill>
          <p:spPr>
            <a:xfrm>
              <a:off x="966445" y="1880268"/>
              <a:ext cx="7391400" cy="29037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73456"/>
            <a:stretch/>
          </p:blipFill>
          <p:spPr>
            <a:xfrm>
              <a:off x="966445" y="594858"/>
              <a:ext cx="7391400" cy="12978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47" y="4941215"/>
              <a:ext cx="8460837" cy="861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9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icipatetodaysl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29182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73932" y="3276142"/>
            <a:ext cx="2438400" cy="584658"/>
            <a:chOff x="3200400" y="2997200"/>
            <a:chExt cx="2438400" cy="584658"/>
          </a:xfrm>
        </p:grpSpPr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733800" y="2997200"/>
              <a:ext cx="1905000" cy="58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26" tIns="45662" rIns="91326" bIns="4566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455613" eaLnBrk="1" hangingPunct="1"/>
              <a:r>
                <a:rPr lang="en-US" sz="3200" b="0" dirty="0" smtClean="0"/>
                <a:t>@</a:t>
              </a:r>
              <a:r>
                <a:rPr lang="en-US" sz="3200" b="0" dirty="0" err="1" smtClean="0"/>
                <a:t>theGSBI</a:t>
              </a:r>
              <a:endParaRPr lang="en-US" sz="3200" b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3073400"/>
              <a:ext cx="593969" cy="4826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0379"/>
          <a:stretch/>
        </p:blipFill>
        <p:spPr>
          <a:xfrm>
            <a:off x="1544221" y="4161689"/>
            <a:ext cx="6607620" cy="100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1" y="4943497"/>
            <a:ext cx="4261483" cy="19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88533" y="270940"/>
            <a:ext cx="8062189" cy="7262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9" y="1154485"/>
            <a:ext cx="7341071" cy="5003780"/>
          </a:xfrm>
          <a:prstGeom prst="rect">
            <a:avLst/>
          </a:prstGeom>
        </p:spPr>
      </p:pic>
      <p:sp>
        <p:nvSpPr>
          <p:cNvPr id="42" name="Text Box 1027"/>
          <p:cNvSpPr txBox="1">
            <a:spLocks noChangeArrowheads="1"/>
          </p:cNvSpPr>
          <p:nvPr/>
        </p:nvSpPr>
        <p:spPr bwMode="auto">
          <a:xfrm>
            <a:off x="588533" y="241412"/>
            <a:ext cx="7948578" cy="769441"/>
          </a:xfrm>
          <a:prstGeom prst="rect">
            <a:avLst/>
          </a:prstGeom>
          <a:noFill/>
          <a:ln w="920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083175">
              <a:spcBef>
                <a:spcPct val="50000"/>
              </a:spcBef>
            </a:pPr>
            <a:r>
              <a:rPr lang="en-US" sz="4400" b="1" dirty="0" smtClean="0"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2BA2A"/>
                </a:solidFill>
                <a:latin typeface="Arial Black"/>
                <a:cs typeface="Arial Black"/>
              </a:rPr>
              <a:t>Participation</a:t>
            </a:r>
            <a:endParaRPr lang="en-US" sz="4400" b="1" dirty="0"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2BA2A"/>
              </a:solidFill>
              <a:latin typeface="Arial Black"/>
              <a:cs typeface="Arial Black"/>
            </a:endParaRPr>
          </a:p>
        </p:txBody>
      </p:sp>
      <p:pic>
        <p:nvPicPr>
          <p:cNvPr id="46" name="Picture 45" descr="GSBI-Logo.jpg"/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" y="6450621"/>
            <a:ext cx="1360481" cy="3564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314" y="167885"/>
            <a:ext cx="9196270" cy="1491103"/>
            <a:chOff x="-33314" y="167885"/>
            <a:chExt cx="9196270" cy="14911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0730" t="65232"/>
            <a:stretch/>
          </p:blipFill>
          <p:spPr>
            <a:xfrm>
              <a:off x="7022687" y="1142273"/>
              <a:ext cx="2140269" cy="5167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847" y="167885"/>
              <a:ext cx="5468275" cy="14911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5232" r="66521"/>
            <a:stretch/>
          </p:blipFill>
          <p:spPr>
            <a:xfrm>
              <a:off x="-33314" y="1142273"/>
              <a:ext cx="1824675" cy="51671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41513" y="2220533"/>
            <a:ext cx="4766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72" indent="-457200" algn="just">
              <a:buClr>
                <a:schemeClr val="accent3">
                  <a:lumMod val="50000"/>
                </a:schemeClr>
              </a:buClr>
              <a:buSzPct val="132000"/>
              <a:buBlip>
                <a:blip r:embed="rId3"/>
              </a:buBlip>
            </a:pPr>
            <a:r>
              <a:rPr lang="en-US" sz="2400" dirty="0" smtClean="0">
                <a:solidFill>
                  <a:srgbClr val="402B0F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402B0F"/>
                </a:solidFill>
                <a:latin typeface="Arial"/>
                <a:cs typeface="Arial"/>
              </a:rPr>
              <a:t>Atlas will present current scientific knowledge in a format accessible to the general public, </a:t>
            </a:r>
            <a:r>
              <a:rPr lang="en-US" sz="2400" dirty="0" smtClean="0">
                <a:solidFill>
                  <a:srgbClr val="402B0F"/>
                </a:solidFill>
                <a:latin typeface="Arial"/>
                <a:cs typeface="Arial"/>
              </a:rPr>
              <a:t>policy </a:t>
            </a:r>
            <a:r>
              <a:rPr lang="en-US" sz="2400" dirty="0">
                <a:solidFill>
                  <a:srgbClr val="402B0F"/>
                </a:solidFill>
                <a:latin typeface="Arial"/>
                <a:cs typeface="Arial"/>
              </a:rPr>
              <a:t>makers and </a:t>
            </a:r>
            <a:r>
              <a:rPr lang="en-US" sz="2400" dirty="0" smtClean="0">
                <a:solidFill>
                  <a:srgbClr val="402B0F"/>
                </a:solidFill>
                <a:latin typeface="Arial"/>
                <a:cs typeface="Arial"/>
              </a:rPr>
              <a:t>scientists. </a:t>
            </a:r>
            <a:endParaRPr lang="en-US" sz="2400" dirty="0">
              <a:solidFill>
                <a:srgbClr val="402B0F"/>
              </a:solidFill>
              <a:latin typeface="Arial"/>
              <a:cs typeface="Arial"/>
            </a:endParaRPr>
          </a:p>
        </p:txBody>
      </p:sp>
      <p:pic>
        <p:nvPicPr>
          <p:cNvPr id="10" name="Picture 9" descr="atlas coming soon.tiff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6" b="37905" l="12048" r="87901">
                        <a14:foregroundMark x1="54292" y1="29698" x2="54292" y2="29698"/>
                        <a14:foregroundMark x1="54292" y1="29698" x2="54292" y2="29698"/>
                        <a14:foregroundMark x1="54292" y1="29698" x2="83868" y2="29482"/>
                        <a14:foregroundMark x1="49535" y1="32829" x2="53464" y2="7127"/>
                        <a14:foregroundMark x1="24560" y1="20626" x2="24560" y2="20626"/>
                        <a14:foregroundMark x1="26163" y1="18143" x2="23630" y2="17927"/>
                        <a14:foregroundMark x1="29835" y1="23218" x2="29835" y2="23218"/>
                        <a14:foregroundMark x1="29835" y1="23218" x2="29835" y2="23218"/>
                        <a14:foregroundMark x1="34798" y1="20842" x2="34798" y2="20842"/>
                        <a14:foregroundMark x1="34798" y1="20842" x2="34798" y2="20842"/>
                        <a14:foregroundMark x1="37539" y1="24406" x2="37539" y2="24406"/>
                        <a14:foregroundMark x1="37539" y1="24406" x2="37539" y2="24406"/>
                        <a14:foregroundMark x1="39297" y1="15011" x2="39297" y2="15011"/>
                        <a14:foregroundMark x1="39193" y1="15011" x2="39193" y2="15011"/>
                        <a14:foregroundMark x1="44002" y1="22570" x2="44002" y2="22570"/>
                        <a14:foregroundMark x1="44002" y1="22570" x2="44105" y2="22786"/>
                        <a14:foregroundMark x1="43330" y1="34017" x2="43330" y2="34017"/>
                        <a14:foregroundMark x1="43330" y1="34017" x2="43330" y2="34017"/>
                        <a14:foregroundMark x1="83557" y1="16523" x2="83557" y2="16523"/>
                        <a14:foregroundMark x1="83557" y1="16523" x2="83557" y2="16523"/>
                        <a14:foregroundMark x1="81696" y1="26890" x2="81696" y2="26890"/>
                        <a14:foregroundMark x1="81696" y1="26890" x2="81696" y2="26890"/>
                        <a14:foregroundMark x1="72958" y1="23974" x2="72958" y2="23974"/>
                        <a14:foregroundMark x1="72958" y1="23974" x2="72958" y2="23974"/>
                        <a14:backgroundMark x1="83868" y1="29482" x2="83868" y2="29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6149" r="13461" b="63763"/>
          <a:stretch/>
        </p:blipFill>
        <p:spPr>
          <a:xfrm>
            <a:off x="1582847" y="4269994"/>
            <a:ext cx="3137278" cy="607105"/>
          </a:xfrm>
          <a:prstGeom prst="rect">
            <a:avLst/>
          </a:prstGeom>
        </p:spPr>
      </p:pic>
      <p:pic>
        <p:nvPicPr>
          <p:cNvPr id="11" name="Picture 10" descr="GSBA_Cover cop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57" y="2220533"/>
            <a:ext cx="2889805" cy="4083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" name="Picture 1" descr="JRC_global_soilbio_atlas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-1" r="32795" b="85598"/>
          <a:stretch/>
        </p:blipFill>
        <p:spPr>
          <a:xfrm>
            <a:off x="1602193" y="4877099"/>
            <a:ext cx="2946840" cy="18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24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Black</vt:lpstr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Tandra Fraser</dc:creator>
  <cp:lastModifiedBy>Wepking,Carl</cp:lastModifiedBy>
  <cp:revision>161</cp:revision>
  <dcterms:created xsi:type="dcterms:W3CDTF">2015-04-03T20:17:02Z</dcterms:created>
  <dcterms:modified xsi:type="dcterms:W3CDTF">2018-11-01T17:20:09Z</dcterms:modified>
</cp:coreProperties>
</file>